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5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8E8459-A696-4049-BD2E-3BFF158AE7A5}" type="datetimeFigureOut">
              <a:rPr lang="en-US" smtClean="0"/>
              <a:pPr/>
              <a:t>12/10/2009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5318BA-506C-45E3-A98D-E62228DC6E3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8E8459-A696-4049-BD2E-3BFF158AE7A5}" type="datetimeFigureOut">
              <a:rPr lang="en-US" smtClean="0"/>
              <a:pPr/>
              <a:t>12/10/2009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5318BA-506C-45E3-A98D-E62228DC6E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8E8459-A696-4049-BD2E-3BFF158AE7A5}" type="datetimeFigureOut">
              <a:rPr lang="en-US" smtClean="0"/>
              <a:pPr/>
              <a:t>12/10/2009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5318BA-506C-45E3-A98D-E62228DC6E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8E8459-A696-4049-BD2E-3BFF158AE7A5}" type="datetimeFigureOut">
              <a:rPr lang="en-US" smtClean="0"/>
              <a:pPr/>
              <a:t>12/10/2009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5318BA-506C-45E3-A98D-E62228DC6E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8E8459-A696-4049-BD2E-3BFF158AE7A5}" type="datetimeFigureOut">
              <a:rPr lang="en-US" smtClean="0"/>
              <a:pPr/>
              <a:t>12/10/2009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A35318BA-506C-45E3-A98D-E62228DC6E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8E8459-A696-4049-BD2E-3BFF158AE7A5}" type="datetimeFigureOut">
              <a:rPr lang="en-US" smtClean="0"/>
              <a:pPr/>
              <a:t>12/10/2009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5318BA-506C-45E3-A98D-E62228DC6E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8E8459-A696-4049-BD2E-3BFF158AE7A5}" type="datetimeFigureOut">
              <a:rPr lang="en-US" smtClean="0"/>
              <a:pPr/>
              <a:t>12/10/2009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5318BA-506C-45E3-A98D-E62228DC6E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8E8459-A696-4049-BD2E-3BFF158AE7A5}" type="datetimeFigureOut">
              <a:rPr lang="en-US" smtClean="0"/>
              <a:pPr/>
              <a:t>12/10/2009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5318BA-506C-45E3-A98D-E62228DC6E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8E8459-A696-4049-BD2E-3BFF158AE7A5}" type="datetimeFigureOut">
              <a:rPr lang="en-US" smtClean="0"/>
              <a:pPr/>
              <a:t>12/10/2009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5318BA-506C-45E3-A98D-E62228DC6E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8E8459-A696-4049-BD2E-3BFF158AE7A5}" type="datetimeFigureOut">
              <a:rPr lang="en-US" smtClean="0"/>
              <a:pPr/>
              <a:t>12/10/2009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5318BA-506C-45E3-A98D-E62228DC6E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8E8459-A696-4049-BD2E-3BFF158AE7A5}" type="datetimeFigureOut">
              <a:rPr lang="en-US" smtClean="0"/>
              <a:pPr/>
              <a:t>12/10/2009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5318BA-506C-45E3-A98D-E62228DC6E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C48E8459-A696-4049-BD2E-3BFF158AE7A5}" type="datetimeFigureOut">
              <a:rPr lang="en-US" smtClean="0"/>
              <a:pPr/>
              <a:t>12/10/2009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A35318BA-506C-45E3-A98D-E62228DC6E3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5778" name="Picture 2" descr="http://www.norcalblogs.com/watts/images/Scroog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20227688">
            <a:off x="511907" y="611165"/>
            <a:ext cx="3048000" cy="2771775"/>
          </a:xfrm>
          <a:prstGeom prst="rect">
            <a:avLst/>
          </a:prstGeom>
          <a:noFill/>
        </p:spPr>
      </p:pic>
      <p:pic>
        <p:nvPicPr>
          <p:cNvPr id="75779" name="Picture 3" descr="C:\Documents and Settings\mscslab\Local Settings\Temporary Internet Files\Content.IE5\HS8GIGZI\MCj04363360000[1]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1302889">
            <a:off x="6387799" y="139398"/>
            <a:ext cx="2552700" cy="2552700"/>
          </a:xfrm>
          <a:prstGeom prst="rect">
            <a:avLst/>
          </a:prstGeom>
          <a:noFill/>
        </p:spPr>
      </p:pic>
      <p:pic>
        <p:nvPicPr>
          <p:cNvPr id="75782" name="Picture 6" descr="C:\Documents and Settings\mscslab\Local Settings\Temporary Internet Files\Content.IE5\2UP0BE7A\MPj04423810000[1]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1651307">
            <a:off x="4451497" y="3490866"/>
            <a:ext cx="3471327" cy="2307412"/>
          </a:xfrm>
          <a:prstGeom prst="rect">
            <a:avLst/>
          </a:prstGeom>
          <a:noFill/>
        </p:spPr>
      </p:pic>
      <p:pic>
        <p:nvPicPr>
          <p:cNvPr id="75784" name="Picture 8" descr="C:\Documents and Settings\mscslab\Local Settings\Temporary Internet Files\Content.IE5\2UP0BE7A\MPj04439160000[1]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20322558">
            <a:off x="742420" y="4017335"/>
            <a:ext cx="2795240" cy="209643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4419600" y="1447800"/>
            <a:ext cx="1219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Love</a:t>
            </a:r>
            <a:endParaRPr lang="en-US" sz="3600" dirty="0"/>
          </a:p>
        </p:txBody>
      </p:sp>
      <p:sp>
        <p:nvSpPr>
          <p:cNvPr id="7" name="TextBox 6"/>
          <p:cNvSpPr txBox="1"/>
          <p:nvPr/>
        </p:nvSpPr>
        <p:spPr>
          <a:xfrm>
            <a:off x="4114800" y="6096000"/>
            <a:ext cx="1219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Peace</a:t>
            </a:r>
            <a:endParaRPr lang="en-US" sz="3200" dirty="0"/>
          </a:p>
        </p:txBody>
      </p:sp>
      <p:sp>
        <p:nvSpPr>
          <p:cNvPr id="9" name="TextBox 8"/>
          <p:cNvSpPr txBox="1"/>
          <p:nvPr/>
        </p:nvSpPr>
        <p:spPr>
          <a:xfrm rot="1868584">
            <a:off x="6227083" y="2613183"/>
            <a:ext cx="17528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Respect</a:t>
            </a:r>
            <a:endParaRPr lang="en-US" sz="2400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21</TotalTime>
  <Words>3</Words>
  <Application>Microsoft Office PowerPoint</Application>
  <PresentationFormat>On-screen Show (4:3)</PresentationFormat>
  <Paragraphs>3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Apex</vt:lpstr>
      <vt:lpstr>Slide 1</vt:lpstr>
    </vt:vector>
  </TitlesOfParts>
  <Company>Woodward Academy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mscslab</dc:creator>
  <cp:lastModifiedBy>WA</cp:lastModifiedBy>
  <cp:revision>3</cp:revision>
  <dcterms:created xsi:type="dcterms:W3CDTF">2009-12-03T14:48:40Z</dcterms:created>
  <dcterms:modified xsi:type="dcterms:W3CDTF">2009-12-10T20:51:34Z</dcterms:modified>
</cp:coreProperties>
</file>